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1" d="100"/>
          <a:sy n="131" d="100"/>
        </p:scale>
        <p:origin x="-2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5B0-ADAD-4793-AABF-F6221BC92EC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7C74-75AE-40BE-A5A2-1FBF984BF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4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5B0-ADAD-4793-AABF-F6221BC92EC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7C74-75AE-40BE-A5A2-1FBF984BF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2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5B0-ADAD-4793-AABF-F6221BC92EC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7C74-75AE-40BE-A5A2-1FBF984BF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6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5B0-ADAD-4793-AABF-F6221BC92EC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7C74-75AE-40BE-A5A2-1FBF984BF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86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5B0-ADAD-4793-AABF-F6221BC92EC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7C74-75AE-40BE-A5A2-1FBF984BF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4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5B0-ADAD-4793-AABF-F6221BC92EC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7C74-75AE-40BE-A5A2-1FBF984BF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2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5B0-ADAD-4793-AABF-F6221BC92EC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7C74-75AE-40BE-A5A2-1FBF984BF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5B0-ADAD-4793-AABF-F6221BC92EC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7C74-75AE-40BE-A5A2-1FBF984BF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3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5B0-ADAD-4793-AABF-F6221BC92EC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7C74-75AE-40BE-A5A2-1FBF984BF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3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5B0-ADAD-4793-AABF-F6221BC92EC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7C74-75AE-40BE-A5A2-1FBF984BF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4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35B0-ADAD-4793-AABF-F6221BC92EC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7C74-75AE-40BE-A5A2-1FBF984BF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4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735B0-ADAD-4793-AABF-F6221BC92ECD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07C74-75AE-40BE-A5A2-1FBF984BF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483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5450" y="161925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chemeClr val="accent6">
                    <a:lumMod val="75000"/>
                  </a:schemeClr>
                </a:solidFill>
              </a:rPr>
              <a:t>NOAA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5450" y="780637"/>
            <a:ext cx="7848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NPP VIIRS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0" y="3505200"/>
            <a:ext cx="223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Weaknesses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35168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B050"/>
                </a:solidFill>
              </a:rPr>
              <a:t>Strengths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13832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800" y="1752600"/>
            <a:ext cx="8427300" cy="1323439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Enhanced Multispectral Image (Visible / IR / Day/Night)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Resolution: I-band: 375 m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Polar Orbiting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Swath Width: 3000 km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Lag time: ~3 hours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4800" y="3886200"/>
            <a:ext cx="4023360" cy="584775"/>
          </a:xfrm>
          <a:prstGeom prst="rect">
            <a:avLst/>
          </a:prstGeom>
          <a:solidFill>
            <a:srgbClr val="00B050">
              <a:alpha val="7000"/>
            </a:srgbClr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Nearly Global Coverage Every Day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Fairly low lag time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0" y="3886200"/>
            <a:ext cx="4099560" cy="830997"/>
          </a:xfrm>
          <a:prstGeom prst="rect">
            <a:avLst/>
          </a:prstGeom>
          <a:solidFill>
            <a:srgbClr val="FF0000">
              <a:alpha val="7000"/>
            </a:srgb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Low Resolution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Oil difficult to discern in absence of </a:t>
            </a:r>
            <a:r>
              <a:rPr lang="en-US" sz="1600" b="1" dirty="0" err="1">
                <a:solidFill>
                  <a:schemeClr val="bg1"/>
                </a:solidFill>
              </a:rPr>
              <a:t>sunglint</a:t>
            </a:r>
            <a:r>
              <a:rPr lang="en-US" sz="1600" b="1" dirty="0">
                <a:solidFill>
                  <a:schemeClr val="bg1"/>
                </a:solidFill>
              </a:rPr>
              <a:t>.</a:t>
            </a:r>
          </a:p>
          <a:p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34000" y="8382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Aircraft Image</a:t>
            </a:r>
          </a:p>
        </p:txBody>
      </p:sp>
      <p:sp>
        <p:nvSpPr>
          <p:cNvPr id="39" name="Oval 38"/>
          <p:cNvSpPr/>
          <p:nvPr/>
        </p:nvSpPr>
        <p:spPr>
          <a:xfrm>
            <a:off x="5181600" y="96012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34000" y="4572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Satellite Image</a:t>
            </a:r>
          </a:p>
        </p:txBody>
      </p:sp>
      <p:sp>
        <p:nvSpPr>
          <p:cNvPr id="37" name="Oval 36"/>
          <p:cNvSpPr/>
          <p:nvPr/>
        </p:nvSpPr>
        <p:spPr>
          <a:xfrm>
            <a:off x="6903720" y="9144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86600" y="8382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Man-made Product</a:t>
            </a:r>
          </a:p>
        </p:txBody>
      </p:sp>
      <p:sp>
        <p:nvSpPr>
          <p:cNvPr id="35" name="Oval 34"/>
          <p:cNvSpPr/>
          <p:nvPr/>
        </p:nvSpPr>
        <p:spPr>
          <a:xfrm>
            <a:off x="5181600" y="54156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02302" y="457200"/>
            <a:ext cx="1965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Automated Product</a:t>
            </a:r>
          </a:p>
        </p:txBody>
      </p:sp>
      <p:sp>
        <p:nvSpPr>
          <p:cNvPr id="33" name="Oval 32"/>
          <p:cNvSpPr/>
          <p:nvPr/>
        </p:nvSpPr>
        <p:spPr>
          <a:xfrm>
            <a:off x="6903720" y="5334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62600" y="76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Product Type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3837"/>
            <a:ext cx="1143000" cy="1143000"/>
          </a:xfrm>
          <a:prstGeom prst="rect">
            <a:avLst/>
          </a:prstGeom>
          <a:noFill/>
          <a:ln w="158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4F596406-CB8B-49F7-80B7-93A3FE523A0C}"/>
              </a:ext>
            </a:extLst>
          </p:cNvPr>
          <p:cNvSpPr txBox="1"/>
          <p:nvPr/>
        </p:nvSpPr>
        <p:spPr>
          <a:xfrm>
            <a:off x="228600" y="5370493"/>
            <a:ext cx="8427300" cy="307777"/>
          </a:xfrm>
          <a:prstGeom prst="rect">
            <a:avLst/>
          </a:prstGeom>
          <a:solidFill>
            <a:srgbClr val="0070C0">
              <a:alpha val="5000"/>
            </a:srgbClr>
          </a:solidFill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728E505E-06AC-42CD-95BE-ED9B12E6424B}"/>
              </a:ext>
            </a:extLst>
          </p:cNvPr>
          <p:cNvSpPr txBox="1"/>
          <p:nvPr/>
        </p:nvSpPr>
        <p:spPr>
          <a:xfrm>
            <a:off x="228600" y="5105400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solidFill>
                  <a:srgbClr val="0070C0"/>
                </a:solidFill>
              </a:rPr>
              <a:t>Availability besides on </a:t>
            </a:r>
            <a:r>
              <a:rPr lang="en-US" sz="1600" b="1" u="sng" dirty="0" err="1">
                <a:solidFill>
                  <a:srgbClr val="0070C0"/>
                </a:solidFill>
              </a:rPr>
              <a:t>hdds</a:t>
            </a:r>
            <a:endParaRPr lang="en-US" sz="1600" b="1" u="sng" dirty="0">
              <a:solidFill>
                <a:srgbClr val="0070C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1BC36CB-12CC-4D8F-BECE-705DA6422C5F}"/>
              </a:ext>
            </a:extLst>
          </p:cNvPr>
          <p:cNvSpPr txBox="1"/>
          <p:nvPr/>
        </p:nvSpPr>
        <p:spPr>
          <a:xfrm>
            <a:off x="228600" y="64008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>
                <a:solidFill>
                  <a:srgbClr val="7030A0"/>
                </a:solidFill>
              </a:rPr>
              <a:t>Contact William Boll or Ellen Ramirez (both 301-683-1400) or David Streett (202-264-0102)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42450" y="2738505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Format: TIFF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96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"/>
            <a:ext cx="8229600" cy="6019800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65100" y="3236267"/>
            <a:ext cx="421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Insert Product Example</a:t>
            </a:r>
          </a:p>
        </p:txBody>
      </p:sp>
      <p:pic>
        <p:nvPicPr>
          <p:cNvPr id="1026" name="Picture 2" descr="G:\Personnel\WBoll\FOSTERRS\VIIRS_20170616_1900JP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5" r="14997"/>
          <a:stretch/>
        </p:blipFill>
        <p:spPr bwMode="auto">
          <a:xfrm>
            <a:off x="442686" y="420914"/>
            <a:ext cx="8229600" cy="6007174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588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91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</dc:creator>
  <cp:lastModifiedBy>SAB</cp:lastModifiedBy>
  <cp:revision>21</cp:revision>
  <dcterms:created xsi:type="dcterms:W3CDTF">2017-06-01T00:12:18Z</dcterms:created>
  <dcterms:modified xsi:type="dcterms:W3CDTF">2017-11-21T04:05:11Z</dcterms:modified>
</cp:coreProperties>
</file>